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311" r:id="rId3"/>
    <p:sldId id="312" r:id="rId4"/>
    <p:sldId id="313" r:id="rId5"/>
    <p:sldId id="314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78343" autoAdjust="0"/>
  </p:normalViewPr>
  <p:slideViewPr>
    <p:cSldViewPr snapToGrid="0">
      <p:cViewPr varScale="1">
        <p:scale>
          <a:sx n="62" d="100"/>
          <a:sy n="62" d="100"/>
        </p:scale>
        <p:origin x="13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054C-F869-4A85-8DA0-ECD91AC439BC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3D1A-A608-4186-908B-6A769EFDB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5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2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0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BC8B7-2822-4201-9514-9DDB950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9BF064-B867-48D8-A2AE-BB332386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037ED-7A86-43B8-BD3B-63B8A32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6E462-B134-49B1-AB9A-F402CED3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316F2-3087-487B-B7E8-6D06EF56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5AF8-ACBA-42B2-962D-8836F4CC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75358-AFB9-40AC-9276-4A6FF689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162CA2-8600-499E-AD10-637933C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1B2BD-9257-4125-8AAD-70242525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423B0-07D5-47AE-A579-8645F596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C84C9B-B754-42D2-949C-AFDB03E6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2B2DE1-E325-4B46-9233-D2DE7131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C9EF0-449A-4D51-8E06-5415C49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EE2A1-5AF3-4634-B6B0-6E761BCC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46EB9-CBC8-45A4-9FA5-6105F744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0D532-A0B5-464C-BB3E-DD1C0A1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CC93B1-779B-468F-81B0-E9B99901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F0B4C-FAC8-4CF9-A7C3-573B38E5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C14ED-1030-4C7E-8BDA-9403FE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4BD1-348E-4AF0-B88C-F1B31AD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2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7DB1B-5C2D-4F94-9CFD-6C2C161E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6F658D-B3F3-4ADC-8C49-B8AE1496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92888-96F4-4982-8D47-32609461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E3B5A-C483-4112-B5C0-8ED6DCDB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68B45-4F3E-4E7E-BB1E-989C21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4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6ED89-1216-4BD0-B9CF-C5DCC3CB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4E7E6-EB99-4F02-84F4-99C8C5D8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C2A5D7-B89E-4D2C-A9CB-FFC0F1F7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03A21-7F17-4BE9-8EF9-4C62018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BD643F-47BD-4252-8813-35C7879A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4ED6B8-7FBD-4892-BE9A-6E16335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98BA7-B933-4067-A758-52FB523B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49F833-A87E-40D6-9C96-E842F3C8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EEBB19-C8D6-4988-B924-3BB0B680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81FF7E-6490-4CF6-9A0D-53888935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00B543-51F4-46FE-9F4B-C166830D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3C3300-C2FD-413C-99E2-358A8219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05EFE-012D-44E0-9B7F-E37DEA9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E5149-64F8-40EF-9265-9774CEF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603AB-8DA9-422E-9787-D227044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6341E3-266A-467B-8BD8-5879229B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482C64-2337-4CB9-AF04-C231898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3DFEE1-DFA3-4418-BFC6-CDEA828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FCC183-3408-4779-AA3E-EB9FB4F5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27D026-3FF7-4353-BB28-57814781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AE32B5-369D-41F7-AED4-CD0C3BE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0B278-E7B1-4E7E-9CAB-0CF472E8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9879A-96AF-4745-A767-158E392D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379F6B-A95B-410B-99D5-2AECC255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2D6AF-1379-474C-B09C-61BDBA01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E6F91-07B5-41EA-ADC8-53800E04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A6CBB-8EF6-4911-8A26-6326A78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B8AF-C7E7-4D24-BC8C-3821E6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671B9D-269F-47A7-95A3-6A3C152E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254BCA-EB44-43A8-8677-89CCAAB6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EB575-73AE-4819-94DC-CAC2AF59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72EFC-41E8-41AF-9FEF-A37B0761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5A49B-CA3B-4B6E-B71C-BA1E792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8A6694-5623-48C3-98AE-044BE9A7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A32F34-8072-48AD-9F4F-8417DABF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9050-A274-4811-900A-7C3E08119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9598-1C25-4520-871B-E339D2134BED}" type="datetimeFigureOut">
              <a:rPr kumimoji="1" lang="ja-JP" altLang="en-US" smtClean="0"/>
              <a:t>2020/12/11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83B50-4990-4CB9-8F65-73CA3EAC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71CE0-E0DB-4CEE-A811-529F5D8A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AD187-F7F9-44B4-BF96-630F1091A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73580"/>
            <a:ext cx="11173968" cy="4076798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2020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Report (11/30~) :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kumimoji="1"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  <a:br>
              <a:rPr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Planetary Boundary Layer Height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2020/12/11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F07C34-5520-4F5C-BC86-B84D79DB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130"/>
            <a:ext cx="9144000" cy="1496291"/>
          </a:xfrm>
        </p:spPr>
        <p:txBody>
          <a:bodyPr/>
          <a:lstStyle/>
          <a:p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Irie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Laboratory  Saito </a:t>
            </a:r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Hikaru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齊藤 輝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lang="en-US" altLang="ja-JP" sz="36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column density data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DAB3F9-D208-4FA0-80FE-94C7AB46872A}"/>
              </a:ext>
            </a:extLst>
          </p:cNvPr>
          <p:cNvSpPr txBox="1"/>
          <p:nvPr/>
        </p:nvSpPr>
        <p:spPr>
          <a:xfrm>
            <a:off x="568411" y="1576552"/>
            <a:ext cx="11212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4AZ-MAXDOAS (Ground-based)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All measurements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average</a:t>
            </a:r>
          </a:p>
          <a:p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(</a:t>
            </a:r>
            <a:r>
              <a:rPr lang="en-US" altLang="ja-JP" sz="28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</a:t>
            </a: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Monitoring Instrument) (Satellite-based)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0.2°×0.2° average, </a:t>
            </a:r>
            <a:r>
              <a:rPr lang="en-US" altLang="ja-JP" sz="28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cloud&lt;0.2 data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Standard Deviation in pixels of 1-day data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055939-B93E-47E7-968D-AEB7A6F8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02" y="5509818"/>
            <a:ext cx="1304925" cy="1143000"/>
          </a:xfrm>
          <a:prstGeom prst="rect">
            <a:avLst/>
          </a:prstGeom>
        </p:spPr>
      </p:pic>
      <p:pic>
        <p:nvPicPr>
          <p:cNvPr id="11" name="図 10" descr="屋内, 器具, ミシ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6DBD72F-08BA-4F60-9DD6-168801DB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17" y="2150992"/>
            <a:ext cx="2173092" cy="13255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0EA0FA-AAE1-46FB-B75F-94A0FBA3A7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46" t="23722" r="22015" b="4957"/>
          <a:stretch/>
        </p:blipFill>
        <p:spPr>
          <a:xfrm>
            <a:off x="6253086" y="1830960"/>
            <a:ext cx="3305764" cy="31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折れ線グラフ&#10;&#10;自動的に生成された説明">
            <a:extLst>
              <a:ext uri="{FF2B5EF4-FFF2-40B4-BE49-F238E27FC236}">
                <a16:creationId xmlns:a16="http://schemas.microsoft.com/office/drawing/2014/main" id="{25F7C7E2-9348-4328-B666-562C9BF1B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graphicFrame>
        <p:nvGraphicFramePr>
          <p:cNvPr id="7" name="表 4">
            <a:extLst>
              <a:ext uri="{FF2B5EF4-FFF2-40B4-BE49-F238E27FC236}">
                <a16:creationId xmlns:a16="http://schemas.microsoft.com/office/drawing/2014/main" id="{09E0F618-7C9C-4EAC-B3D4-E4577859A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99038"/>
              </p:ext>
            </p:extLst>
          </p:nvPr>
        </p:nvGraphicFramePr>
        <p:xfrm>
          <a:off x="728420" y="6389095"/>
          <a:ext cx="980526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66">
                  <a:extLst>
                    <a:ext uri="{9D8B030D-6E8A-4147-A177-3AD203B41FA5}">
                      <a16:colId xmlns:a16="http://schemas.microsoft.com/office/drawing/2014/main" val="1752687110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3019730976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1777748595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95284231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3703883126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4033875719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3377326769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105112825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2635522578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2713574199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3744435713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1672402696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3960886327"/>
                    </a:ext>
                  </a:extLst>
                </a:gridCol>
                <a:gridCol w="656800">
                  <a:extLst>
                    <a:ext uri="{9D8B030D-6E8A-4147-A177-3AD203B41FA5}">
                      <a16:colId xmlns:a16="http://schemas.microsoft.com/office/drawing/2014/main" val="2120395103"/>
                    </a:ext>
                  </a:extLst>
                </a:gridCol>
              </a:tblGrid>
              <a:tr h="3077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TROPOMI pixels</a:t>
                      </a:r>
                      <a:endParaRPr kumimoji="1" lang="ja-JP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96721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BD5585-9CCB-4BAD-A1CA-EBD83B506297}"/>
              </a:ext>
            </a:extLst>
          </p:cNvPr>
          <p:cNvSpPr txBox="1"/>
          <p:nvPr/>
        </p:nvSpPr>
        <p:spPr>
          <a:xfrm>
            <a:off x="1658320" y="6081318"/>
            <a:ext cx="5827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  11/30		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　　　　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12/5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7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6607F-5759-44D4-B527-6273D8D0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0795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Mixing </a:t>
            </a:r>
            <a:r>
              <a:rPr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Planetary Boundary) Layer Height</a:t>
            </a: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ja-JP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大気境界層の厚さ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Varies depending on</a:t>
            </a: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	daytime/seasons </a:t>
            </a: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Possibly affect 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satellite observation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Data: NIES lidar</a:t>
            </a:r>
            <a:b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（環境研ライダー）</a:t>
            </a:r>
            <a:br>
              <a:rPr kumimoji="1" lang="en-US" altLang="ja-JP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16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https</a:t>
            </a:r>
            <a:r>
              <a:rPr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://www-lidar.nies.go.jp/AD-Net/</a:t>
            </a:r>
            <a:b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19D0F0-7977-46CE-A186-4B4A8396C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25" y="2231756"/>
            <a:ext cx="6681347" cy="37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8E7E0F-6F6B-47CD-9650-E6439BCA1B96}"/>
              </a:ext>
            </a:extLst>
          </p:cNvPr>
          <p:cNvSpPr txBox="1"/>
          <p:nvPr/>
        </p:nvSpPr>
        <p:spPr>
          <a:xfrm>
            <a:off x="6096000" y="6125920"/>
            <a:ext cx="827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http://wwwoa.ees.hokudai.ac.jp/research/pbl.html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29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散布図&#10;&#10;自動的に生成された説明">
            <a:extLst>
              <a:ext uri="{FF2B5EF4-FFF2-40B4-BE49-F238E27FC236}">
                <a16:creationId xmlns:a16="http://schemas.microsoft.com/office/drawing/2014/main" id="{FD94B17A-00F6-4695-A8A2-78189376E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24573</TotalTime>
  <Words>203</Words>
  <Application>Microsoft Office PowerPoint</Application>
  <PresentationFormat>ワイド画面</PresentationFormat>
  <Paragraphs>40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2020  Daily Report (11/30~) : Tropospheric NO2, Planetary Boundary Layer Height  2020/12/11</vt:lpstr>
      <vt:lpstr>Tropospheric NO2 column density data</vt:lpstr>
      <vt:lpstr>PowerPoint プレゼンテーション</vt:lpstr>
      <vt:lpstr>Mixing (Planetary Boundary) Layer Height     　(大気境界層の厚さ)  ・Varies depending on  daytime/seasons   ・Possibly affect   satellite observation  ・Data: NIES lidar  （環境研ライダー） https://www-lidar.nies.go.jp/AD-Net/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Comparison (4/19)</dc:title>
  <dc:creator>hikaru</dc:creator>
  <cp:lastModifiedBy>輝 斉藤</cp:lastModifiedBy>
  <cp:revision>554</cp:revision>
  <dcterms:created xsi:type="dcterms:W3CDTF">2019-05-22T20:22:40Z</dcterms:created>
  <dcterms:modified xsi:type="dcterms:W3CDTF">2020-12-11T10:13:12Z</dcterms:modified>
</cp:coreProperties>
</file>